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6" r:id="rId21"/>
    <p:sldId id="267" r:id="rId22"/>
    <p:sldId id="268" r:id="rId23"/>
    <p:sldId id="278" r:id="rId24"/>
    <p:sldId id="280" r:id="rId25"/>
    <p:sldId id="279" r:id="rId26"/>
    <p:sldId id="281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85" autoAdjust="0"/>
  </p:normalViewPr>
  <p:slideViewPr>
    <p:cSldViewPr snapToGrid="0">
      <p:cViewPr varScale="1">
        <p:scale>
          <a:sx n="81" d="100"/>
          <a:sy n="81" d="100"/>
        </p:scale>
        <p:origin x="96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13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69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50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6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31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66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83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37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11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55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8298-2793-4E7C-B27E-E230C3068746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34A7-87B4-41F1-9BDA-59D6890F3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84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1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3.png" Type="http://schemas.openxmlformats.org/officeDocument/2006/relationships/image"/><Relationship Id="rId4" Target="../media/image12.pn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8.jpeg" Type="http://schemas.openxmlformats.org/officeDocument/2006/relationships/image"/><Relationship Id="rId4" Target="../media/image17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0.jpe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3.jpeg" Type="http://schemas.openxmlformats.org/officeDocument/2006/relationships/image"/><Relationship Id="rId4" Target="../media/image22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5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7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9.jpe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3" Target="../media/image30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31.jpeg" Type="http://schemas.openxmlformats.org/officeDocument/2006/relationships/image"/></Relationships>
</file>

<file path=ppt/slides/_rels/slide19.xml.rels><?xml version="1.0" encoding="UTF-8" standalone="yes" ?><Relationships xmlns="http://schemas.openxmlformats.org/package/2006/relationships"><Relationship Id="rId3" Target="../media/image32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33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3" Target="../media/image3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3.xml.rels><?xml version="1.0" encoding="UTF-8" standalone="yes" ?><Relationships xmlns="http://schemas.openxmlformats.org/package/2006/relationships"><Relationship Id="rId3" Target="../media/image35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4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5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6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7.xml.rels><?xml version="1.0" encoding="UTF-8" standalone="yes" ?><Relationships xmlns="http://schemas.openxmlformats.org/package/2006/relationships"><Relationship Id="rId3" Target="../media/image3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9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0.gif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556"/>
            <a:ext cx="12192000" cy="69085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6471" y="1516313"/>
            <a:ext cx="71014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дополнительного образования «Дом творчества» и МОП «Подросток и общество» Никифоровского района 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397" y="2687747"/>
            <a:ext cx="6531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дополнительной общеобразовательной общеразвивающей программы социально – педагогической направленности                                 «Капитаны дальнего плавания»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срок реализации – 1 год)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Дмитриевка, 2020 г.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5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программы.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2536873" y="1688121"/>
            <a:ext cx="3348111" cy="1970944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«Играем вместе» Игровая гавань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269" y="3273990"/>
            <a:ext cx="337185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378798" y="3763109"/>
            <a:ext cx="28322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«Творим»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Способности и мастерство</a:t>
            </a:r>
          </a:p>
        </p:txBody>
      </p:sp>
      <p:sp>
        <p:nvSpPr>
          <p:cNvPr id="10" name="Двойная стрелка влево/вправо 9"/>
          <p:cNvSpPr/>
          <p:nvPr/>
        </p:nvSpPr>
        <p:spPr>
          <a:xfrm rot="1628086">
            <a:off x="5718446" y="2839334"/>
            <a:ext cx="2133600" cy="64857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18392695">
            <a:off x="2390546" y="3351295"/>
            <a:ext cx="360888" cy="289209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 rot="2519261">
            <a:off x="1277815" y="4004041"/>
            <a:ext cx="2518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Командообразование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540" y="3516628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790" y="3627603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345" y="3711612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943" y="3489512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307" y="3417259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 rot="2552298">
            <a:off x="2250717" y="4475003"/>
            <a:ext cx="2761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- лидер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2499854">
            <a:off x="3281488" y="4635525"/>
            <a:ext cx="2485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Основы публичного выступления</a:t>
            </a:r>
          </a:p>
        </p:txBody>
      </p:sp>
      <p:sp>
        <p:nvSpPr>
          <p:cNvPr id="5" name="TextBox 4"/>
          <p:cNvSpPr txBox="1"/>
          <p:nvPr/>
        </p:nvSpPr>
        <p:spPr>
          <a:xfrm rot="2505429">
            <a:off x="4247706" y="4365314"/>
            <a:ext cx="2328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Коллективно-творческое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дело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659429">
            <a:off x="5217144" y="4321115"/>
            <a:ext cx="2302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937" y="3081261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 rot="2556272">
            <a:off x="5468831" y="4300826"/>
            <a:ext cx="2935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Волонтёрская работа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948" y="3002779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003" y="2673593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231" y="2883936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194" y="2582092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69" y="2800351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463" y="2792435"/>
            <a:ext cx="3349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 rot="2927349">
            <a:off x="5981298" y="1931969"/>
            <a:ext cx="23479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Слагаемые успеха организатора. </a:t>
            </a:r>
          </a:p>
        </p:txBody>
      </p:sp>
      <p:sp>
        <p:nvSpPr>
          <p:cNvPr id="17" name="TextBox 16"/>
          <p:cNvSpPr txBox="1"/>
          <p:nvPr/>
        </p:nvSpPr>
        <p:spPr>
          <a:xfrm rot="2939716">
            <a:off x="6827885" y="1752786"/>
            <a:ext cx="2185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Поведение на сцене</a:t>
            </a:r>
          </a:p>
        </p:txBody>
      </p:sp>
      <p:sp>
        <p:nvSpPr>
          <p:cNvPr id="18" name="TextBox 17"/>
          <p:cNvSpPr txBox="1"/>
          <p:nvPr/>
        </p:nvSpPr>
        <p:spPr>
          <a:xfrm rot="2886700">
            <a:off x="7840129" y="1752786"/>
            <a:ext cx="2023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Открываем таланты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rot="2998871">
            <a:off x="8450777" y="1813651"/>
            <a:ext cx="2797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Экскурсии, походы, встречи</a:t>
            </a:r>
          </a:p>
        </p:txBody>
      </p:sp>
    </p:spTree>
    <p:extLst>
      <p:ext uri="{BB962C8B-B14F-4D97-AF65-F5344CB8AC3E}">
        <p14:creationId xmlns:p14="http://schemas.microsoft.com/office/powerpoint/2010/main" val="399925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Тренинги, упражнения, игры на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командообразование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94" y="1626017"/>
            <a:ext cx="4041978" cy="30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54139"/>
            <a:ext cx="4211326" cy="2808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7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публичного выступления. Жюри, ведущие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05" y="1520361"/>
            <a:ext cx="4604506" cy="306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124" y="1354490"/>
            <a:ext cx="3015029" cy="201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47120"/>
            <a:ext cx="3063314" cy="20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5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Коллективно-творческие дела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«Праздник чистых рук» в детском саду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99138"/>
            <a:ext cx="4618508" cy="307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7" y="1456324"/>
            <a:ext cx="4527605" cy="301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84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18" y="618343"/>
            <a:ext cx="9720776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деятельность. Проект «Навстречу 75 –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летию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Победы»                 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игра, посвященная 75-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летию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дня снятия блокады Ленинграда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06" y="1955923"/>
            <a:ext cx="4168544" cy="2779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939" y="1562027"/>
            <a:ext cx="3045997" cy="2028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976" y="3448050"/>
            <a:ext cx="2959512" cy="1970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05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18" y="618343"/>
            <a:ext cx="9720776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игровая программа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«Наш солдат умом богат», посвящённая 23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и 75 -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летию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Победы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931" y="1971358"/>
            <a:ext cx="4426364" cy="295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855" y="2335238"/>
            <a:ext cx="4459568" cy="297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94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18" y="618343"/>
            <a:ext cx="9720776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Волонтёрская работа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Фестиваль «Дорогою добра»,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приурочнный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Международному Дню инвалида.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399" y="1886536"/>
            <a:ext cx="4070994" cy="271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569" y="2574388"/>
            <a:ext cx="4108850" cy="2737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62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18" y="618343"/>
            <a:ext cx="9720776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Волонтёрская работа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Благотворительная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концертная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«Посели добро в своём сердце» для пациентов Дома инвалидов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125" y="2461844"/>
            <a:ext cx="3988968" cy="265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62" y="1924928"/>
            <a:ext cx="3978007" cy="2649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9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18" y="618343"/>
            <a:ext cx="972077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Открываем таланты.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"Мамин день"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Концертная программа " Дорогая мамочка, ты у меня самая лучшая!"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723" y="1860012"/>
            <a:ext cx="4213225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530" y="2403890"/>
            <a:ext cx="4433851" cy="295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18" y="618343"/>
            <a:ext cx="9720776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Открываем таланты.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Концертная программа "Праздник марта и тепла", посвящённая Международному Дню 8 Марта 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965" y="1941684"/>
            <a:ext cx="4522152" cy="3010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32184"/>
            <a:ext cx="4450886" cy="2967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81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программы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wiseparent.ru/wp-content/uploads/2017/07/14799999_m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945" y="3554427"/>
            <a:ext cx="4224700" cy="213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8785" y="1472540"/>
            <a:ext cx="9013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нас, находясь у порога жизненного пути, задаёт себе массу вопросов: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ждёт меня впереди?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Как стать успешным и достичь поставленных целей?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Как стать счастливым?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Как избежать падений и не свернуть с правильного пути?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…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1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Предполагаемые результаты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64565" y="1308294"/>
            <a:ext cx="927060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особенности организаторской деятельности;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правила работать в команде;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игровой культуры, игровых компетенций;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особенности совместной работы над коллективным делом;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основы социального проектирования;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особенности волонтёрской работы.</a:t>
            </a:r>
          </a:p>
          <a:p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уметь: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организовывать и проводить социально – значимые мероприятия;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работать в команде;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проблемные ситуации;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совместно работать над коллективным делом;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составлять групповые социальные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54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Предполагаемые результаты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64565" y="1308294"/>
            <a:ext cx="92706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Реабилитационные результаты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социальная адаптация подростков, находящихся в трудной жизненной ситуации;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активное участие подростков, оказавшихся в трудной жизненной ситуации в социально значимой деятельности;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активное участие подростков в организации и реализации социальных проектов;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позитивная динамика уровня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подростков следующих компетенций: коммуникативные, информационные, личностные;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позитивная «Я-концепция»;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успешное освоение детьми социальных ролей;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здоровый образ жизни.</a:t>
            </a:r>
          </a:p>
        </p:txBody>
      </p:sp>
    </p:spTree>
    <p:extLst>
      <p:ext uri="{BB962C8B-B14F-4D97-AF65-F5344CB8AC3E}">
        <p14:creationId xmlns:p14="http://schemas.microsoft.com/office/powerpoint/2010/main" val="188599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519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902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условия реализации программы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22363" y="1774315"/>
            <a:ext cx="37842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Методические формы:</a:t>
            </a:r>
          </a:p>
          <a:p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рупповая работа;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ронтальная работа;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ндивидуальная работа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4874" y="1774315"/>
            <a:ext cx="47408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Методы: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объяснительно-иллюстративные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проблемно-поисковые;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исследовательские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метод создания проблемной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ситуации;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социологический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724" y="3405531"/>
            <a:ext cx="1575486" cy="1858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38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519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902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17785" y="1633638"/>
            <a:ext cx="85390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Компьютер, подключённый к сети Интернет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стол;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тул;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узыкальный центр;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елевизор;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Презентации, видеофильмы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010" y="2586496"/>
            <a:ext cx="3260140" cy="2463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7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519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944" y="533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контроля и подведения итогов реализации программы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17783" y="1014674"/>
            <a:ext cx="853908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Вводный контроль.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Промежуточный контроль.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Итоговый контроль.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отслеживания результативности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наблюдение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командных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дел, проектов;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зачёт;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тестирования  тренинги;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упражнения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акциях и творческих делах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подведения итогов реализации дополнительной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общеобразовательной общеразвивающей программы: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зачёт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зашиты и проекты, игры, акции, групповые защиты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4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519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902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материалы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26455" y="1820481"/>
            <a:ext cx="85390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метод статистического анализа полученных данных (наблюдение – в ходе занятий, эксперимент – в ходе тренингов, социально – значимая деятельность, общения со сверстниками, волонтёрская работа).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тестов (методика «КОС», тест-опросник «Могу ли я быть лидером?»).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экспресс-диагностика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организаторских способностей.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«Лесенка» на выявление уровня самооценки.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519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95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источники: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39483" y="1131250"/>
            <a:ext cx="96914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педагога: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Иванов И.П. Энциклопедия коллективно– творческих дел. – М., 1989. -285 с.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Караковский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В.А. Стать человеком. Общечеловеческие ценности – основа целостного воспитательного процесса. – М., 1993. – 102 с.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Рожков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М.И., Волохов А.В. Детские организации: возможности выбора. – М., 1996. – 280 с.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учащихся: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Данилова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В.Л. Как стать собой. Пособие для самообразования. Москва,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Интерпракс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2004 - 34 с.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Козлов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Н.И. Как относиться к себе и людям, или практическая психология на каждый день. – М., 2003 г. – 193 с.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которые играют в игры. Психология человеческой судьбы. –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Лениздат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2012 г. – 107 с.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519"/>
            <a:ext cx="12192000" cy="6896100"/>
          </a:xfrm>
          <a:prstGeom prst="rect">
            <a:avLst/>
          </a:prstGeom>
        </p:spPr>
      </p:pic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16258" y="1049945"/>
            <a:ext cx="922840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Мечтают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девчонки, мечтают мальчишки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стоять у штурвала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плыть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волнам; и плыть по волнам огромного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океана,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 даже на суше штурвалов немало,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Где тоже нужны капитаны.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капитаны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нашей дружной команды,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Ведете корабль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«Бригантина» так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лихо,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нам не страшны ни пиратские банды,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 ветер, ни волны, ни рифы.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Вам пожелать? Чтоб мечты исполнялись,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Чтоб Вашему храброму судну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Моря-океаны всегда покорялись,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ветер был только попутный.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281" y="2868614"/>
            <a:ext cx="3522759" cy="298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23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программы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1" y="1540146"/>
            <a:ext cx="90371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«Капитаны дальнего плавания»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создание условий для развития успешной личности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( 9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лидерских, организаторских способностей; помогает детям, оказавшимся в трудной жизненной ситуации реабилитироваться и самоутвердиться.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1336" y="2881748"/>
            <a:ext cx="3972009" cy="264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программы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0" y="1263055"/>
            <a:ext cx="90371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dirty="0" smtClean="0">
              <a:latin typeface="Times New Roman"/>
              <a:ea typeface="Calibri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/>
                <a:ea typeface="Calibri"/>
              </a:rPr>
              <a:t>Общество нуждается в новом </a:t>
            </a:r>
            <a:r>
              <a:rPr lang="ru-RU" sz="2000" dirty="0">
                <a:latin typeface="Times New Roman"/>
                <a:ea typeface="Calibri"/>
              </a:rPr>
              <a:t>поколении лидеров – со стратегическим мышлением, неординарным видением ситуации, </a:t>
            </a:r>
            <a:r>
              <a:rPr lang="ru-RU" sz="2000" dirty="0" smtClean="0">
                <a:latin typeface="Times New Roman"/>
                <a:ea typeface="Calibri"/>
              </a:rPr>
              <a:t>с уверенностью </a:t>
            </a:r>
            <a:r>
              <a:rPr lang="ru-RU" sz="2000" dirty="0">
                <a:latin typeface="Times New Roman"/>
                <a:ea typeface="Calibri"/>
              </a:rPr>
              <a:t>в </a:t>
            </a:r>
            <a:r>
              <a:rPr lang="ru-RU" sz="2000" dirty="0" smtClean="0">
                <a:latin typeface="Times New Roman"/>
                <a:ea typeface="Calibri"/>
              </a:rPr>
              <a:t>успехе.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является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«зоной ближайшего развития» личности ребенка, которую он выбирает сам в соответствии со своими желаниями, потребностями и возможностями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помогает отвлечь подростков от асоциальной среды; приобщает к здоровому образу жизни.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383" y="3563903"/>
            <a:ext cx="2850571" cy="211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747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и отличительные особенности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1" y="1540146"/>
            <a:ext cx="90371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Проблемно-диалогический подход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обучении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методы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учащимися.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Социальная адаптация подростков, оказавшихся в трудной жизненной ситуации: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себе - реабилитация «Я» в собственных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глазах.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 дистанционном режиме.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478" y="3072587"/>
            <a:ext cx="3237988" cy="242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76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целесообразность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1" y="1540146"/>
            <a:ext cx="9037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инициативы</a:t>
            </a:r>
          </a:p>
        </p:txBody>
      </p:sp>
      <p:sp>
        <p:nvSpPr>
          <p:cNvPr id="3" name="Стрелка вправо 2"/>
          <p:cNvSpPr/>
          <p:nvPr/>
        </p:nvSpPr>
        <p:spPr>
          <a:xfrm rot="5400000">
            <a:off x="3555882" y="2205650"/>
            <a:ext cx="942529" cy="453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1881964">
            <a:off x="2885728" y="2903892"/>
            <a:ext cx="2184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самореализация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4354492" y="2205651"/>
            <a:ext cx="942529" cy="453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27653"/>
            <a:ext cx="49371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 rot="1853874">
            <a:off x="4208775" y="3263384"/>
            <a:ext cx="222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саморазвитие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48117">
            <a:off x="5785368" y="3288438"/>
            <a:ext cx="2229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самоутверждение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573" y="1961363"/>
            <a:ext cx="49371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 rot="1896830">
            <a:off x="6435943" y="3184983"/>
            <a:ext cx="2576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самостоятельность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8271803" y="1927653"/>
            <a:ext cx="1505243" cy="28412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62843" y="4037428"/>
            <a:ext cx="3108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Проектная и исследовательская деятельность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02557" y="2017712"/>
            <a:ext cx="1535419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502855" y="4177197"/>
            <a:ext cx="199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6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1" y="1540146"/>
            <a:ext cx="90371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формирования теоретических и практических знаний, умений и навыков у учащихся, в том числе находящихся в трудной жизненной ситуации, необходимых для их социальной адаптации и успешной самореализации в обществе. 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8" name="Picture 2" descr="C:\Users\Дом творчества\Downloads\imgprevie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067" y="2863585"/>
            <a:ext cx="3201865" cy="256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0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1" y="1540146"/>
            <a:ext cx="903712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формированию навыков организаторской деятельности;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игровой культуры, игровых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навыки совместной работы над коллективным делом;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с основами социального проектирования;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навыки волонтёрской работы. 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навыков работы в команде;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организаторских и лидерских, творческих способностей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44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911" y="1540146"/>
            <a:ext cx="90371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уважительного отношения к самому себе, культуре самопознания, саморазвития и самовоспитания;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уважительное отношение к другому человеку, умение слушать и слышать.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Реабилитационные: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ценностных установок подростков;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позитивной «Я-концепции»;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адаптации подростков, находящихся в трудной жизненной ситуации;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самооценки подростков, формирование ценностных ориентаций.</a:t>
            </a:r>
          </a:p>
        </p:txBody>
      </p:sp>
      <p:sp>
        <p:nvSpPr>
          <p:cNvPr id="3" name="AutoShape 2" descr="http://avatars.mds.yandex.net/get-pdb/231404/9b56a4e0-9251-4411-b51e-3895ae487283/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belsolod.by/wp-content/uploads/2018/03/4a537f_3f70bc92a4d24423ac4d3eb22c8971b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04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1060</Words>
  <Application>Microsoft Office PowerPoint</Application>
  <PresentationFormat>Широкоэкранный</PresentationFormat>
  <Paragraphs>179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Направленность программы</vt:lpstr>
      <vt:lpstr>Направленность программы</vt:lpstr>
      <vt:lpstr>Актуальность программы</vt:lpstr>
      <vt:lpstr>Новизна и отличительные особенности</vt:lpstr>
      <vt:lpstr>Педагогическая целесообразность</vt:lpstr>
      <vt:lpstr>Цель программы.</vt:lpstr>
      <vt:lpstr>Задачи программы.</vt:lpstr>
      <vt:lpstr>Задачи программы.</vt:lpstr>
      <vt:lpstr>Содержание  программы.</vt:lpstr>
      <vt:lpstr>Тренинги, упражнения, игры на командообразование</vt:lpstr>
      <vt:lpstr>Основы публичного выступления. Жюри, ведущие</vt:lpstr>
      <vt:lpstr>Коллективно-творческие дела «Праздник чистых рук» в детском саду</vt:lpstr>
      <vt:lpstr>Проектная деятельность. Проект «Навстречу 75 – летию Победы»                  Квест- игра, посвященная 75- летию со дня снятия блокады Ленинграда</vt:lpstr>
      <vt:lpstr>Конкурсно – игровая программа «Наш солдат умом богат», посвящённая 23 февраля и 75 - летию Победы</vt:lpstr>
      <vt:lpstr>Волонтёрская работа Фестиваль «Дорогою добра», приурочнный к Международному Дню инвалида.</vt:lpstr>
      <vt:lpstr>Волонтёрская работа Благотворительная концертная программа  «Посели добро в своём сердце» для пациентов Дома инвалидов</vt:lpstr>
      <vt:lpstr>Открываем таланты.  Проект "Мамин день"  Концертная программа " Дорогая мамочка, ты у меня самая лучшая!"  </vt:lpstr>
      <vt:lpstr>Открываем таланты.  Концертная программа "Праздник марта и тепла", посвящённая Международному Дню 8 Марта </vt:lpstr>
      <vt:lpstr>Предполагаемые результаты </vt:lpstr>
      <vt:lpstr>Предполагаемые результаты </vt:lpstr>
      <vt:lpstr>Методические условия реализации программы</vt:lpstr>
      <vt:lpstr>Материально-техническое обеспечение </vt:lpstr>
      <vt:lpstr>Формы контроля и подведения итогов реализации программы</vt:lpstr>
      <vt:lpstr>Оценочные материалы</vt:lpstr>
      <vt:lpstr>Информационные источники: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Zverdvd.org</dc:creator>
  <cp:lastModifiedBy>Zverdvd.org</cp:lastModifiedBy>
  <cp:revision>24</cp:revision>
  <dcterms:created xsi:type="dcterms:W3CDTF">2020-03-11T01:24:28Z</dcterms:created>
  <dcterms:modified xsi:type="dcterms:W3CDTF">2020-03-12T00:08:38Z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654701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</Properties>
</file>